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46E4-3CB5-410C-8DD7-2BF862C75EB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682-128D-4880-AFB9-BB8ABB2A2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46E4-3CB5-410C-8DD7-2BF862C75EB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682-128D-4880-AFB9-BB8ABB2A2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46E4-3CB5-410C-8DD7-2BF862C75EB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682-128D-4880-AFB9-BB8ABB2A2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46E4-3CB5-410C-8DD7-2BF862C75EB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682-128D-4880-AFB9-BB8ABB2A2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46E4-3CB5-410C-8DD7-2BF862C75EB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682-128D-4880-AFB9-BB8ABB2A2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46E4-3CB5-410C-8DD7-2BF862C75EB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682-128D-4880-AFB9-BB8ABB2A2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46E4-3CB5-410C-8DD7-2BF862C75EB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682-128D-4880-AFB9-BB8ABB2A2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46E4-3CB5-410C-8DD7-2BF862C75EB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682-128D-4880-AFB9-BB8ABB2A2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46E4-3CB5-410C-8DD7-2BF862C75EB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682-128D-4880-AFB9-BB8ABB2A2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46E4-3CB5-410C-8DD7-2BF862C75EB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682-128D-4880-AFB9-BB8ABB2A2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46E4-3CB5-410C-8DD7-2BF862C75EB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A682-128D-4880-AFB9-BB8ABB2A2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446E4-3CB5-410C-8DD7-2BF862C75EB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5A682-128D-4880-AFB9-BB8ABB2A28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857364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kk-KZ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құқығы туралы қорғау конвенциясы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Downloads\img_user_file_5becf0a9c0a49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</a:p>
          <a:p>
            <a:pPr>
              <a:buNone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Оқушыларға заң  білімі саласынан мағлұмат бере отырып, өз құқықтарын, жете білуге, өз беттерімен салыстыра білуге, өмірде қолдана білуге үйрету. Құқықтық білімдерін толықтыру.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ownloads\1553601648_slajd2 (2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ownloads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ownloads\225147507_362808457.pdf-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ownloads\225147507_362808457.pdf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ownloads\1552282603_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ownloads\img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ownloads\ed970525fc4a9e0e68e248722fd21807-800x.jpg"/>
          <p:cNvPicPr>
            <a:picLocks noChangeAspect="1" noChangeArrowheads="1"/>
          </p:cNvPicPr>
          <p:nvPr/>
        </p:nvPicPr>
        <p:blipFill>
          <a:blip r:embed="rId2"/>
          <a:srcRect r="2499" b="4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36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3</cp:revision>
  <dcterms:created xsi:type="dcterms:W3CDTF">2020-10-19T06:43:30Z</dcterms:created>
  <dcterms:modified xsi:type="dcterms:W3CDTF">2020-10-19T07:11:39Z</dcterms:modified>
</cp:coreProperties>
</file>